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2" r:id="rId5"/>
    <p:sldId id="274" r:id="rId6"/>
    <p:sldId id="276" r:id="rId7"/>
    <p:sldId id="277" r:id="rId8"/>
    <p:sldId id="279" r:id="rId9"/>
    <p:sldId id="286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02FBB-7709-DD45-8111-5977A93EF479}" v="30" dt="2025-10-10T19:08:07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3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3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Yan" userId="S::mike@scalecleantech.com::378def8a-dded-4d03-93e7-76b62eb1a0f8" providerId="AD" clId="Web-{0D0637E2-6587-F4E7-D75E-917A1A509F9B}"/>
    <pc:docChg chg="addSld modSld">
      <pc:chgData name="Mike Yan" userId="S::mike@scalecleantech.com::378def8a-dded-4d03-93e7-76b62eb1a0f8" providerId="AD" clId="Web-{0D0637E2-6587-F4E7-D75E-917A1A509F9B}" dt="2025-10-07T06:42:09.352" v="306" actId="20577"/>
      <pc:docMkLst>
        <pc:docMk/>
      </pc:docMkLst>
      <pc:sldChg chg="modSp">
        <pc:chgData name="Mike Yan" userId="S::mike@scalecleantech.com::378def8a-dded-4d03-93e7-76b62eb1a0f8" providerId="AD" clId="Web-{0D0637E2-6587-F4E7-D75E-917A1A509F9B}" dt="2025-10-05T21:00:10.514" v="5" actId="20577"/>
        <pc:sldMkLst>
          <pc:docMk/>
          <pc:sldMk cId="109857222" sldId="256"/>
        </pc:sldMkLst>
      </pc:sldChg>
      <pc:sldChg chg="modSp new">
        <pc:chgData name="Mike Yan" userId="S::mike@scalecleantech.com::378def8a-dded-4d03-93e7-76b62eb1a0f8" providerId="AD" clId="Web-{0D0637E2-6587-F4E7-D75E-917A1A509F9B}" dt="2025-10-07T06:32:21.809" v="50" actId="20577"/>
        <pc:sldMkLst>
          <pc:docMk/>
          <pc:sldMk cId="3665001850" sldId="257"/>
        </pc:sldMkLst>
      </pc:sldChg>
      <pc:sldChg chg="addSp delSp modSp new">
        <pc:chgData name="Mike Yan" userId="S::mike@scalecleantech.com::378def8a-dded-4d03-93e7-76b62eb1a0f8" providerId="AD" clId="Web-{0D0637E2-6587-F4E7-D75E-917A1A509F9B}" dt="2025-10-07T06:37:11.557" v="170"/>
        <pc:sldMkLst>
          <pc:docMk/>
          <pc:sldMk cId="3607967321" sldId="258"/>
        </pc:sldMkLst>
      </pc:sldChg>
      <pc:sldChg chg="addSp delSp modSp new mod modClrScheme chgLayout">
        <pc:chgData name="Mike Yan" userId="S::mike@scalecleantech.com::378def8a-dded-4d03-93e7-76b62eb1a0f8" providerId="AD" clId="Web-{0D0637E2-6587-F4E7-D75E-917A1A509F9B}" dt="2025-10-07T06:40:15.040" v="242" actId="1076"/>
        <pc:sldMkLst>
          <pc:docMk/>
          <pc:sldMk cId="4205803953" sldId="259"/>
        </pc:sldMkLst>
      </pc:sldChg>
      <pc:sldChg chg="addSp delSp modSp new">
        <pc:chgData name="Mike Yan" userId="S::mike@scalecleantech.com::378def8a-dded-4d03-93e7-76b62eb1a0f8" providerId="AD" clId="Web-{0D0637E2-6587-F4E7-D75E-917A1A509F9B}" dt="2025-10-07T06:40:54.993" v="247" actId="1076"/>
        <pc:sldMkLst>
          <pc:docMk/>
          <pc:sldMk cId="874764042" sldId="260"/>
        </pc:sldMkLst>
      </pc:sldChg>
      <pc:sldChg chg="delSp modSp new mod modClrScheme chgLayout">
        <pc:chgData name="Mike Yan" userId="S::mike@scalecleantech.com::378def8a-dded-4d03-93e7-76b62eb1a0f8" providerId="AD" clId="Web-{0D0637E2-6587-F4E7-D75E-917A1A509F9B}" dt="2025-10-07T06:42:09.352" v="306" actId="20577"/>
        <pc:sldMkLst>
          <pc:docMk/>
          <pc:sldMk cId="3588263546" sldId="261"/>
        </pc:sldMkLst>
      </pc:sldChg>
    </pc:docChg>
  </pc:docChgLst>
  <pc:docChgLst>
    <pc:chgData name="Marc-André La Barre" userId="35a86ce2-4606-4291-add3-defbfd663dac" providerId="ADAL" clId="{36E6B971-89A4-540C-BDD2-97CF2BE15E0B}"/>
    <pc:docChg chg="undo custSel addSld delSld modSld">
      <pc:chgData name="Marc-André La Barre" userId="35a86ce2-4606-4291-add3-defbfd663dac" providerId="ADAL" clId="{36E6B971-89A4-540C-BDD2-97CF2BE15E0B}" dt="2025-10-10T19:08:29.800" v="594" actId="20577"/>
      <pc:docMkLst>
        <pc:docMk/>
      </pc:docMkLst>
      <pc:sldChg chg="del">
        <pc:chgData name="Marc-André La Barre" userId="35a86ce2-4606-4291-add3-defbfd663dac" providerId="ADAL" clId="{36E6B971-89A4-540C-BDD2-97CF2BE15E0B}" dt="2025-10-10T18:51:46.091" v="91" actId="2696"/>
        <pc:sldMkLst>
          <pc:docMk/>
          <pc:sldMk cId="109857222" sldId="256"/>
        </pc:sldMkLst>
      </pc:sldChg>
      <pc:sldChg chg="add">
        <pc:chgData name="Marc-André La Barre" userId="35a86ce2-4606-4291-add3-defbfd663dac" providerId="ADAL" clId="{36E6B971-89A4-540C-BDD2-97CF2BE15E0B}" dt="2025-10-10T19:05:08.494" v="485"/>
        <pc:sldMkLst>
          <pc:docMk/>
          <pc:sldMk cId="1985412527" sldId="256"/>
        </pc:sldMkLst>
      </pc:sldChg>
      <pc:sldChg chg="del">
        <pc:chgData name="Marc-André La Barre" userId="35a86ce2-4606-4291-add3-defbfd663dac" providerId="ADAL" clId="{36E6B971-89A4-540C-BDD2-97CF2BE15E0B}" dt="2025-10-10T18:58:44.129" v="418" actId="2696"/>
        <pc:sldMkLst>
          <pc:docMk/>
          <pc:sldMk cId="3665001850" sldId="257"/>
        </pc:sldMkLst>
      </pc:sldChg>
      <pc:sldChg chg="del">
        <pc:chgData name="Marc-André La Barre" userId="35a86ce2-4606-4291-add3-defbfd663dac" providerId="ADAL" clId="{36E6B971-89A4-540C-BDD2-97CF2BE15E0B}" dt="2025-10-10T19:01:42.513" v="454" actId="2696"/>
        <pc:sldMkLst>
          <pc:docMk/>
          <pc:sldMk cId="3607967321" sldId="258"/>
        </pc:sldMkLst>
      </pc:sldChg>
      <pc:sldChg chg="del">
        <pc:chgData name="Marc-André La Barre" userId="35a86ce2-4606-4291-add3-defbfd663dac" providerId="ADAL" clId="{36E6B971-89A4-540C-BDD2-97CF2BE15E0B}" dt="2025-10-10T19:03:53.424" v="473" actId="2696"/>
        <pc:sldMkLst>
          <pc:docMk/>
          <pc:sldMk cId="4205803953" sldId="259"/>
        </pc:sldMkLst>
      </pc:sldChg>
      <pc:sldChg chg="del">
        <pc:chgData name="Marc-André La Barre" userId="35a86ce2-4606-4291-add3-defbfd663dac" providerId="ADAL" clId="{36E6B971-89A4-540C-BDD2-97CF2BE15E0B}" dt="2025-10-10T19:04:53.573" v="484" actId="2696"/>
        <pc:sldMkLst>
          <pc:docMk/>
          <pc:sldMk cId="874764042" sldId="260"/>
        </pc:sldMkLst>
      </pc:sldChg>
      <pc:sldChg chg="modSp del mod">
        <pc:chgData name="Marc-André La Barre" userId="35a86ce2-4606-4291-add3-defbfd663dac" providerId="ADAL" clId="{36E6B971-89A4-540C-BDD2-97CF2BE15E0B}" dt="2025-10-10T19:05:58.131" v="506" actId="2696"/>
        <pc:sldMkLst>
          <pc:docMk/>
          <pc:sldMk cId="3588263546" sldId="261"/>
        </pc:sldMkLst>
        <pc:spChg chg="mod">
          <ac:chgData name="Marc-André La Barre" userId="35a86ce2-4606-4291-add3-defbfd663dac" providerId="ADAL" clId="{36E6B971-89A4-540C-BDD2-97CF2BE15E0B}" dt="2025-10-10T18:57:35.592" v="369"/>
          <ac:spMkLst>
            <pc:docMk/>
            <pc:sldMk cId="3588263546" sldId="261"/>
            <ac:spMk id="3" creationId="{08EB6D37-FA6D-CAF9-B898-F9117AAC0870}"/>
          </ac:spMkLst>
        </pc:spChg>
      </pc:sldChg>
      <pc:sldChg chg="modSp add mod">
        <pc:chgData name="Marc-André La Barre" userId="35a86ce2-4606-4291-add3-defbfd663dac" providerId="ADAL" clId="{36E6B971-89A4-540C-BDD2-97CF2BE15E0B}" dt="2025-10-10T18:51:38.467" v="90" actId="20577"/>
        <pc:sldMkLst>
          <pc:docMk/>
          <pc:sldMk cId="663394307" sldId="272"/>
        </pc:sldMkLst>
        <pc:spChg chg="mod">
          <ac:chgData name="Marc-André La Barre" userId="35a86ce2-4606-4291-add3-defbfd663dac" providerId="ADAL" clId="{36E6B971-89A4-540C-BDD2-97CF2BE15E0B}" dt="2025-10-10T18:51:38.467" v="90" actId="20577"/>
          <ac:spMkLst>
            <pc:docMk/>
            <pc:sldMk cId="663394307" sldId="272"/>
            <ac:spMk id="6" creationId="{902B265D-D9E1-5D79-3E4E-118E2CB9F8EA}"/>
          </ac:spMkLst>
        </pc:spChg>
      </pc:sldChg>
      <pc:sldChg chg="add del">
        <pc:chgData name="Marc-André La Barre" userId="35a86ce2-4606-4291-add3-defbfd663dac" providerId="ADAL" clId="{36E6B971-89A4-540C-BDD2-97CF2BE15E0B}" dt="2025-10-10T19:00:36.525" v="429" actId="2696"/>
        <pc:sldMkLst>
          <pc:docMk/>
          <pc:sldMk cId="3303394791" sldId="273"/>
        </pc:sldMkLst>
      </pc:sldChg>
      <pc:sldChg chg="addSp delSp modSp add mod">
        <pc:chgData name="Marc-André La Barre" userId="35a86ce2-4606-4291-add3-defbfd663dac" providerId="ADAL" clId="{36E6B971-89A4-540C-BDD2-97CF2BE15E0B}" dt="2025-10-10T19:08:15.584" v="585" actId="20577"/>
        <pc:sldMkLst>
          <pc:docMk/>
          <pc:sldMk cId="4069984171" sldId="274"/>
        </pc:sldMkLst>
        <pc:spChg chg="mod">
          <ac:chgData name="Marc-André La Barre" userId="35a86ce2-4606-4291-add3-defbfd663dac" providerId="ADAL" clId="{36E6B971-89A4-540C-BDD2-97CF2BE15E0B}" dt="2025-10-10T18:52:30.091" v="103"/>
          <ac:spMkLst>
            <pc:docMk/>
            <pc:sldMk cId="4069984171" sldId="274"/>
            <ac:spMk id="4" creationId="{36E01DB4-21C0-30F2-DCB8-926B14E1991D}"/>
          </ac:spMkLst>
        </pc:spChg>
        <pc:spChg chg="del mod">
          <ac:chgData name="Marc-André La Barre" userId="35a86ce2-4606-4291-add3-defbfd663dac" providerId="ADAL" clId="{36E6B971-89A4-540C-BDD2-97CF2BE15E0B}" dt="2025-10-10T18:52:34.114" v="104" actId="478"/>
          <ac:spMkLst>
            <pc:docMk/>
            <pc:sldMk cId="4069984171" sldId="274"/>
            <ac:spMk id="6" creationId="{F1F9506E-F5CA-FDB5-96FC-CC1D39A14777}"/>
          </ac:spMkLst>
        </pc:spChg>
        <pc:spChg chg="del mod">
          <ac:chgData name="Marc-André La Barre" userId="35a86ce2-4606-4291-add3-defbfd663dac" providerId="ADAL" clId="{36E6B971-89A4-540C-BDD2-97CF2BE15E0B}" dt="2025-10-10T18:57:53.187" v="370" actId="478"/>
          <ac:spMkLst>
            <pc:docMk/>
            <pc:sldMk cId="4069984171" sldId="274"/>
            <ac:spMk id="7" creationId="{B188E03C-35C3-4296-EE29-96F92703949D}"/>
          </ac:spMkLst>
        </pc:spChg>
        <pc:spChg chg="mod">
          <ac:chgData name="Marc-André La Barre" userId="35a86ce2-4606-4291-add3-defbfd663dac" providerId="ADAL" clId="{36E6B971-89A4-540C-BDD2-97CF2BE15E0B}" dt="2025-10-10T18:53:06.672" v="125" actId="20577"/>
          <ac:spMkLst>
            <pc:docMk/>
            <pc:sldMk cId="4069984171" sldId="274"/>
            <ac:spMk id="9" creationId="{530A6C6A-95C0-146B-4108-79AD705AFEC9}"/>
          </ac:spMkLst>
        </pc:spChg>
        <pc:spChg chg="add mod">
          <ac:chgData name="Marc-André La Barre" userId="35a86ce2-4606-4291-add3-defbfd663dac" providerId="ADAL" clId="{36E6B971-89A4-540C-BDD2-97CF2BE15E0B}" dt="2025-10-10T19:08:15.584" v="585" actId="20577"/>
          <ac:spMkLst>
            <pc:docMk/>
            <pc:sldMk cId="4069984171" sldId="274"/>
            <ac:spMk id="11" creationId="{3A126C0F-9429-891B-3D9B-EDB212A57198}"/>
          </ac:spMkLst>
        </pc:spChg>
        <pc:grpChg chg="add mod">
          <ac:chgData name="Marc-André La Barre" userId="35a86ce2-4606-4291-add3-defbfd663dac" providerId="ADAL" clId="{36E6B971-89A4-540C-BDD2-97CF2BE15E0B}" dt="2025-10-10T18:52:57.638" v="113" actId="1036"/>
          <ac:grpSpMkLst>
            <pc:docMk/>
            <pc:sldMk cId="4069984171" sldId="274"/>
            <ac:grpSpMk id="3" creationId="{ED670F52-3AE0-A641-B42C-5095ABFDCBF6}"/>
          </ac:grpSpMkLst>
        </pc:grpChg>
      </pc:sldChg>
      <pc:sldChg chg="addSp delSp modSp add mod">
        <pc:chgData name="Marc-André La Barre" userId="35a86ce2-4606-4291-add3-defbfd663dac" providerId="ADAL" clId="{36E6B971-89A4-540C-BDD2-97CF2BE15E0B}" dt="2025-10-10T19:02:39.898" v="462" actId="20577"/>
        <pc:sldMkLst>
          <pc:docMk/>
          <pc:sldMk cId="974462975" sldId="276"/>
        </pc:sldMkLst>
        <pc:spChg chg="mod">
          <ac:chgData name="Marc-André La Barre" userId="35a86ce2-4606-4291-add3-defbfd663dac" providerId="ADAL" clId="{36E6B971-89A4-540C-BDD2-97CF2BE15E0B}" dt="2025-10-10T19:01:36.174" v="453" actId="20577"/>
          <ac:spMkLst>
            <pc:docMk/>
            <pc:sldMk cId="974462975" sldId="276"/>
            <ac:spMk id="6" creationId="{AF7E4ED2-6E57-083D-97B0-39CC31058224}"/>
          </ac:spMkLst>
        </pc:spChg>
        <pc:spChg chg="del">
          <ac:chgData name="Marc-André La Barre" userId="35a86ce2-4606-4291-add3-defbfd663dac" providerId="ADAL" clId="{36E6B971-89A4-540C-BDD2-97CF2BE15E0B}" dt="2025-10-10T18:59:05.956" v="420" actId="478"/>
          <ac:spMkLst>
            <pc:docMk/>
            <pc:sldMk cId="974462975" sldId="276"/>
            <ac:spMk id="8" creationId="{BE03BED0-64D3-31A3-70B5-AE74EA755E1A}"/>
          </ac:spMkLst>
        </pc:spChg>
        <pc:graphicFrameChg chg="add">
          <ac:chgData name="Marc-André La Barre" userId="35a86ce2-4606-4291-add3-defbfd663dac" providerId="ADAL" clId="{36E6B971-89A4-540C-BDD2-97CF2BE15E0B}" dt="2025-10-10T18:59:11.150" v="421"/>
          <ac:graphicFrameMkLst>
            <pc:docMk/>
            <pc:sldMk cId="974462975" sldId="276"/>
            <ac:graphicFrameMk id="2" creationId="{D7D453B9-FFB4-F894-6144-3956CDD37A41}"/>
          </ac:graphicFrameMkLst>
        </pc:graphicFrameChg>
        <pc:graphicFrameChg chg="add mod modGraphic">
          <ac:chgData name="Marc-André La Barre" userId="35a86ce2-4606-4291-add3-defbfd663dac" providerId="ADAL" clId="{36E6B971-89A4-540C-BDD2-97CF2BE15E0B}" dt="2025-10-10T19:02:39.898" v="462" actId="20577"/>
          <ac:graphicFrameMkLst>
            <pc:docMk/>
            <pc:sldMk cId="974462975" sldId="276"/>
            <ac:graphicFrameMk id="10" creationId="{011489F8-2C7B-A063-475B-7D0FC0722577}"/>
          </ac:graphicFrameMkLst>
        </pc:graphicFrameChg>
      </pc:sldChg>
      <pc:sldChg chg="addSp delSp modSp add mod">
        <pc:chgData name="Marc-André La Barre" userId="35a86ce2-4606-4291-add3-defbfd663dac" providerId="ADAL" clId="{36E6B971-89A4-540C-BDD2-97CF2BE15E0B}" dt="2025-10-10T19:08:29.800" v="594" actId="20577"/>
        <pc:sldMkLst>
          <pc:docMk/>
          <pc:sldMk cId="2552494085" sldId="277"/>
        </pc:sldMkLst>
        <pc:spChg chg="add mod">
          <ac:chgData name="Marc-André La Barre" userId="35a86ce2-4606-4291-add3-defbfd663dac" providerId="ADAL" clId="{36E6B971-89A4-540C-BDD2-97CF2BE15E0B}" dt="2025-10-10T19:03:29.611" v="470"/>
          <ac:spMkLst>
            <pc:docMk/>
            <pc:sldMk cId="2552494085" sldId="277"/>
            <ac:spMk id="2" creationId="{5749F6B3-62EE-CEDA-96EC-E9B3C65B995D}"/>
          </ac:spMkLst>
        </pc:spChg>
        <pc:spChg chg="mod">
          <ac:chgData name="Marc-André La Barre" userId="35a86ce2-4606-4291-add3-defbfd663dac" providerId="ADAL" clId="{36E6B971-89A4-540C-BDD2-97CF2BE15E0B}" dt="2025-10-10T19:08:29.800" v="594" actId="20577"/>
          <ac:spMkLst>
            <pc:docMk/>
            <pc:sldMk cId="2552494085" sldId="277"/>
            <ac:spMk id="6" creationId="{50EDD164-2077-9E22-6A4A-D9E65AD8592D}"/>
          </ac:spMkLst>
        </pc:spChg>
        <pc:spChg chg="del mod">
          <ac:chgData name="Marc-André La Barre" userId="35a86ce2-4606-4291-add3-defbfd663dac" providerId="ADAL" clId="{36E6B971-89A4-540C-BDD2-97CF2BE15E0B}" dt="2025-10-10T19:03:22.458" v="469" actId="478"/>
          <ac:spMkLst>
            <pc:docMk/>
            <pc:sldMk cId="2552494085" sldId="277"/>
            <ac:spMk id="8" creationId="{D781E302-591E-FFC9-4E2C-DC6A701A00B4}"/>
          </ac:spMkLst>
        </pc:spChg>
        <pc:picChg chg="add mod">
          <ac:chgData name="Marc-André La Barre" userId="35a86ce2-4606-4291-add3-defbfd663dac" providerId="ADAL" clId="{36E6B971-89A4-540C-BDD2-97CF2BE15E0B}" dt="2025-10-10T19:03:48.707" v="472" actId="1076"/>
          <ac:picMkLst>
            <pc:docMk/>
            <pc:sldMk cId="2552494085" sldId="277"/>
            <ac:picMk id="10" creationId="{73680760-D63B-75F4-DE7E-3C96FBE89C92}"/>
          </ac:picMkLst>
        </pc:picChg>
      </pc:sldChg>
      <pc:sldChg chg="addSp delSp modSp add mod">
        <pc:chgData name="Marc-André La Barre" userId="35a86ce2-4606-4291-add3-defbfd663dac" providerId="ADAL" clId="{36E6B971-89A4-540C-BDD2-97CF2BE15E0B}" dt="2025-10-10T19:04:49.773" v="483" actId="1076"/>
        <pc:sldMkLst>
          <pc:docMk/>
          <pc:sldMk cId="3349290428" sldId="279"/>
        </pc:sldMkLst>
        <pc:spChg chg="add mod">
          <ac:chgData name="Marc-André La Barre" userId="35a86ce2-4606-4291-add3-defbfd663dac" providerId="ADAL" clId="{36E6B971-89A4-540C-BDD2-97CF2BE15E0B}" dt="2025-10-10T19:04:38.443" v="480"/>
          <ac:spMkLst>
            <pc:docMk/>
            <pc:sldMk cId="3349290428" sldId="279"/>
            <ac:spMk id="2" creationId="{84ACF4FA-B5B1-C583-A276-2A7D45BCFB7D}"/>
          </ac:spMkLst>
        </pc:spChg>
        <pc:spChg chg="mod">
          <ac:chgData name="Marc-André La Barre" userId="35a86ce2-4606-4291-add3-defbfd663dac" providerId="ADAL" clId="{36E6B971-89A4-540C-BDD2-97CF2BE15E0B}" dt="2025-10-10T19:04:26.306" v="478" actId="20577"/>
          <ac:spMkLst>
            <pc:docMk/>
            <pc:sldMk cId="3349290428" sldId="279"/>
            <ac:spMk id="6" creationId="{3D4533BE-18E6-5864-0B68-66C737E83295}"/>
          </ac:spMkLst>
        </pc:spChg>
        <pc:spChg chg="del">
          <ac:chgData name="Marc-André La Barre" userId="35a86ce2-4606-4291-add3-defbfd663dac" providerId="ADAL" clId="{36E6B971-89A4-540C-BDD2-97CF2BE15E0B}" dt="2025-10-10T19:04:38.117" v="479" actId="478"/>
          <ac:spMkLst>
            <pc:docMk/>
            <pc:sldMk cId="3349290428" sldId="279"/>
            <ac:spMk id="8" creationId="{9C848665-623B-3D80-C0E2-DA03FAF6C10F}"/>
          </ac:spMkLst>
        </pc:spChg>
        <pc:picChg chg="add mod">
          <ac:chgData name="Marc-André La Barre" userId="35a86ce2-4606-4291-add3-defbfd663dac" providerId="ADAL" clId="{36E6B971-89A4-540C-BDD2-97CF2BE15E0B}" dt="2025-10-10T19:04:49.773" v="483" actId="1076"/>
          <ac:picMkLst>
            <pc:docMk/>
            <pc:sldMk cId="3349290428" sldId="279"/>
            <ac:picMk id="10" creationId="{CE2AE40D-9037-54ED-F58A-317832F544D1}"/>
          </ac:picMkLst>
        </pc:picChg>
        <pc:picChg chg="del">
          <ac:chgData name="Marc-André La Barre" userId="35a86ce2-4606-4291-add3-defbfd663dac" providerId="ADAL" clId="{36E6B971-89A4-540C-BDD2-97CF2BE15E0B}" dt="2025-10-10T19:04:46.527" v="481" actId="478"/>
          <ac:picMkLst>
            <pc:docMk/>
            <pc:sldMk cId="3349290428" sldId="279"/>
            <ac:picMk id="11" creationId="{269B5964-839E-3333-B626-9CC7A0DC0497}"/>
          </ac:picMkLst>
        </pc:picChg>
      </pc:sldChg>
      <pc:sldChg chg="addSp delSp modSp add mod">
        <pc:chgData name="Marc-André La Barre" userId="35a86ce2-4606-4291-add3-defbfd663dac" providerId="ADAL" clId="{36E6B971-89A4-540C-BDD2-97CF2BE15E0B}" dt="2025-10-10T19:05:55.247" v="505"/>
        <pc:sldMkLst>
          <pc:docMk/>
          <pc:sldMk cId="1986804241" sldId="286"/>
        </pc:sldMkLst>
        <pc:spChg chg="add mod">
          <ac:chgData name="Marc-André La Barre" userId="35a86ce2-4606-4291-add3-defbfd663dac" providerId="ADAL" clId="{36E6B971-89A4-540C-BDD2-97CF2BE15E0B}" dt="2025-10-10T19:05:55.247" v="505"/>
          <ac:spMkLst>
            <pc:docMk/>
            <pc:sldMk cId="1986804241" sldId="286"/>
            <ac:spMk id="2" creationId="{BAF44A70-FD50-18C5-1C93-E93B35EE82A3}"/>
          </ac:spMkLst>
        </pc:spChg>
        <pc:spChg chg="mod">
          <ac:chgData name="Marc-André La Barre" userId="35a86ce2-4606-4291-add3-defbfd663dac" providerId="ADAL" clId="{36E6B971-89A4-540C-BDD2-97CF2BE15E0B}" dt="2025-10-10T19:05:41.183" v="503" actId="20577"/>
          <ac:spMkLst>
            <pc:docMk/>
            <pc:sldMk cId="1986804241" sldId="286"/>
            <ac:spMk id="6" creationId="{004677F3-F8E7-978C-F1CF-20AE02952C2A}"/>
          </ac:spMkLst>
        </pc:spChg>
        <pc:spChg chg="del">
          <ac:chgData name="Marc-André La Barre" userId="35a86ce2-4606-4291-add3-defbfd663dac" providerId="ADAL" clId="{36E6B971-89A4-540C-BDD2-97CF2BE15E0B}" dt="2025-10-10T19:05:54.988" v="504" actId="478"/>
          <ac:spMkLst>
            <pc:docMk/>
            <pc:sldMk cId="1986804241" sldId="286"/>
            <ac:spMk id="8" creationId="{AB3F6437-4BDD-32EA-F730-59E59C4D6B70}"/>
          </ac:spMkLst>
        </pc:spChg>
        <pc:picChg chg="del">
          <ac:chgData name="Marc-André La Barre" userId="35a86ce2-4606-4291-add3-defbfd663dac" providerId="ADAL" clId="{36E6B971-89A4-540C-BDD2-97CF2BE15E0B}" dt="2025-10-10T19:05:27.636" v="487" actId="478"/>
          <ac:picMkLst>
            <pc:docMk/>
            <pc:sldMk cId="1986804241" sldId="286"/>
            <ac:picMk id="11" creationId="{103E48A4-7849-310B-5B2D-96110CC4A2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7CE625A-7CB5-7BC5-D6C6-6E9470E87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0339"/>
            <a:ext cx="12218605" cy="68783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2B265D-D9E1-5D79-3E4E-118E2CB9F8EA}"/>
              </a:ext>
            </a:extLst>
          </p:cNvPr>
          <p:cNvSpPr/>
          <p:nvPr/>
        </p:nvSpPr>
        <p:spPr>
          <a:xfrm>
            <a:off x="5966085" y="4676931"/>
            <a:ext cx="5771213" cy="1815944"/>
          </a:xfrm>
          <a:prstGeom prst="rect">
            <a:avLst/>
          </a:prstGeom>
          <a:solidFill>
            <a:srgbClr val="184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sz="3600" b="1" dirty="0">
                <a:latin typeface="Montserrat SemiBold"/>
              </a:rPr>
              <a:t>Metro</a:t>
            </a:r>
            <a:endParaRPr lang="fr-FR" sz="3600" b="1" dirty="0">
              <a:latin typeface="Montserrat SemiBold" pitchFamily="2" charset="77"/>
            </a:endParaRPr>
          </a:p>
          <a:p>
            <a:fld id="{72098F4E-4623-3B4D-9E24-E31A167C731F}" type="datetime4">
              <a:rPr lang="en-CA" b="1" smtClean="0">
                <a:latin typeface="Montserrat SemiBold"/>
              </a:rPr>
              <a:t>October 10, 2025</a:t>
            </a:fld>
            <a:endParaRPr lang="fr-CA" b="1" dirty="0">
              <a:latin typeface="Montserrat SemiBold" pitchFamily="2" charset="77"/>
            </a:endParaRPr>
          </a:p>
          <a:p>
            <a:endParaRPr lang="fr-CA" b="1" dirty="0">
              <a:latin typeface="Montserrat SemiBold"/>
            </a:endParaRPr>
          </a:p>
          <a:p>
            <a:r>
              <a:rPr lang="fr-CA" b="1" dirty="0">
                <a:latin typeface="Montserrat SemiBold"/>
              </a:rPr>
              <a:t>Terrebonne Distribution Center</a:t>
            </a:r>
            <a:endParaRPr lang="fr-CA" b="1" dirty="0"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339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B6B4E-0613-8CB2-AEB2-EE212250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B78F28-0329-783D-E2FE-708AF1C02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36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B4FF6-A9EF-8B48-5DD8-9D45B9891280}"/>
              </a:ext>
            </a:extLst>
          </p:cNvPr>
          <p:cNvSpPr/>
          <p:nvPr/>
        </p:nvSpPr>
        <p:spPr>
          <a:xfrm>
            <a:off x="263236" y="6298141"/>
            <a:ext cx="290946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9E289BE-C415-0170-25F1-700AE743D59F}"/>
              </a:ext>
            </a:extLst>
          </p:cNvPr>
          <p:cNvSpPr txBox="1">
            <a:spLocks/>
          </p:cNvSpPr>
          <p:nvPr/>
        </p:nvSpPr>
        <p:spPr>
          <a:xfrm>
            <a:off x="11743266" y="6488054"/>
            <a:ext cx="334904" cy="346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EDB508B8-EF1C-8BD6-464A-C5BCF507F208}"/>
              </a:ext>
            </a:extLst>
          </p:cNvPr>
          <p:cNvSpPr txBox="1">
            <a:spLocks/>
          </p:cNvSpPr>
          <p:nvPr/>
        </p:nvSpPr>
        <p:spPr>
          <a:xfrm>
            <a:off x="7848600" y="6497461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dirty="0" err="1">
                <a:solidFill>
                  <a:schemeClr val="bg1"/>
                </a:solidFill>
              </a:rPr>
              <a:t>réservés</a:t>
            </a:r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70F52-3AE0-A641-B42C-5095ABFDCBF6}"/>
              </a:ext>
            </a:extLst>
          </p:cNvPr>
          <p:cNvGrpSpPr/>
          <p:nvPr/>
        </p:nvGrpSpPr>
        <p:grpSpPr>
          <a:xfrm>
            <a:off x="2425251" y="561703"/>
            <a:ext cx="5294898" cy="850884"/>
            <a:chOff x="-4441" y="366797"/>
            <a:chExt cx="5076303" cy="817426"/>
          </a:xfrm>
        </p:grpSpPr>
        <p:sp>
          <p:nvSpPr>
            <p:cNvPr id="4" name="Isosceles Triangle 2">
              <a:extLst>
                <a:ext uri="{FF2B5EF4-FFF2-40B4-BE49-F238E27FC236}">
                  <a16:creationId xmlns:a16="http://schemas.microsoft.com/office/drawing/2014/main" id="{36E01DB4-21C0-30F2-DCB8-926B14E1991D}"/>
                </a:ext>
              </a:extLst>
            </p:cNvPr>
            <p:cNvSpPr/>
            <p:nvPr/>
          </p:nvSpPr>
          <p:spPr>
            <a:xfrm rot="10800000">
              <a:off x="4186295" y="370702"/>
              <a:ext cx="885567" cy="803189"/>
            </a:xfrm>
            <a:prstGeom prst="triangle">
              <a:avLst/>
            </a:prstGeom>
            <a:solidFill>
              <a:srgbClr val="043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0A6C6A-95C0-146B-4108-79AD705AFEC9}"/>
                </a:ext>
              </a:extLst>
            </p:cNvPr>
            <p:cNvSpPr/>
            <p:nvPr/>
          </p:nvSpPr>
          <p:spPr>
            <a:xfrm>
              <a:off x="-4441" y="366797"/>
              <a:ext cx="4621040" cy="817426"/>
            </a:xfrm>
            <a:prstGeom prst="rect">
              <a:avLst/>
            </a:prstGeom>
            <a:solidFill>
              <a:srgbClr val="033D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3600" b="1" dirty="0">
                  <a:latin typeface="Montserrat SemiBold"/>
                </a:rPr>
                <a:t>  </a:t>
              </a:r>
              <a:r>
                <a:rPr lang="fr-FR" sz="3600" b="1" dirty="0" err="1">
                  <a:latin typeface="Montserrat SemiBold"/>
                </a:rPr>
                <a:t>Overview</a:t>
              </a:r>
              <a:endParaRPr lang="fr-FR" sz="3600" b="1" dirty="0">
                <a:latin typeface="Montserrat SemiBold" pitchFamily="2" charset="77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126C0F-9429-891B-3D9B-EDB212A57198}"/>
              </a:ext>
            </a:extLst>
          </p:cNvPr>
          <p:cNvSpPr txBox="1">
            <a:spLocks/>
          </p:cNvSpPr>
          <p:nvPr/>
        </p:nvSpPr>
        <p:spPr>
          <a:xfrm>
            <a:off x="4062549" y="1439250"/>
            <a:ext cx="10152016" cy="503286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B0604020202020204" pitchFamily="34" charset="0"/>
              <a:buChar char="-"/>
            </a:pPr>
            <a:r>
              <a:rPr lang="en-US" dirty="0"/>
              <a:t>Potential solar generation: Rooftop + Carports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~7-8 MW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~ 8-9 GWh annual production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Calibri" panose="020B0604020202020204" pitchFamily="34" charset="0"/>
              <a:buChar char="-"/>
            </a:pPr>
            <a:r>
              <a:rPr lang="en-US" dirty="0"/>
              <a:t>Other opportunities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Battery storage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Winter load-shifting</a:t>
            </a:r>
          </a:p>
        </p:txBody>
      </p:sp>
    </p:spTree>
    <p:extLst>
      <p:ext uri="{BB962C8B-B14F-4D97-AF65-F5344CB8AC3E}">
        <p14:creationId xmlns:p14="http://schemas.microsoft.com/office/powerpoint/2010/main" val="406998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C098C-1FC6-D61B-45CC-0CBD8CD35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7C98E3D-7F41-E50E-3517-F8DDC5130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65654" cy="69611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72814-14E2-2497-834D-E749148388F6}"/>
              </a:ext>
            </a:extLst>
          </p:cNvPr>
          <p:cNvSpPr/>
          <p:nvPr/>
        </p:nvSpPr>
        <p:spPr>
          <a:xfrm>
            <a:off x="81616" y="1188131"/>
            <a:ext cx="12275140" cy="50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DE6BC-110A-B3FC-7E21-2525DD251793}"/>
              </a:ext>
            </a:extLst>
          </p:cNvPr>
          <p:cNvSpPr/>
          <p:nvPr/>
        </p:nvSpPr>
        <p:spPr>
          <a:xfrm>
            <a:off x="263236" y="6373091"/>
            <a:ext cx="290946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4CFB9-3C55-B3F3-E4E1-0C9DDAF08F1C}"/>
              </a:ext>
            </a:extLst>
          </p:cNvPr>
          <p:cNvGrpSpPr/>
          <p:nvPr/>
        </p:nvGrpSpPr>
        <p:grpSpPr>
          <a:xfrm>
            <a:off x="-4441" y="366797"/>
            <a:ext cx="5687784" cy="817426"/>
            <a:chOff x="-4441" y="366797"/>
            <a:chExt cx="5076303" cy="817426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9C9057B4-D5A5-57B1-BAD0-74137E900729}"/>
                </a:ext>
              </a:extLst>
            </p:cNvPr>
            <p:cNvSpPr/>
            <p:nvPr/>
          </p:nvSpPr>
          <p:spPr>
            <a:xfrm rot="10800000">
              <a:off x="4186295" y="370702"/>
              <a:ext cx="885567" cy="803189"/>
            </a:xfrm>
            <a:prstGeom prst="triangle">
              <a:avLst/>
            </a:prstGeom>
            <a:solidFill>
              <a:srgbClr val="043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7E4ED2-6E57-083D-97B0-39CC31058224}"/>
                </a:ext>
              </a:extLst>
            </p:cNvPr>
            <p:cNvSpPr/>
            <p:nvPr/>
          </p:nvSpPr>
          <p:spPr>
            <a:xfrm>
              <a:off x="-4441" y="366797"/>
              <a:ext cx="4621040" cy="817426"/>
            </a:xfrm>
            <a:prstGeom prst="rect">
              <a:avLst/>
            </a:prstGeom>
            <a:solidFill>
              <a:srgbClr val="033D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3600" b="1" dirty="0">
                  <a:latin typeface="Montserrat SemiBold"/>
                </a:rPr>
                <a:t> Solar </a:t>
              </a:r>
              <a:r>
                <a:rPr lang="fr-FR" sz="3600" b="1" dirty="0" err="1">
                  <a:latin typeface="Montserrat SemiBold"/>
                </a:rPr>
                <a:t>Overview</a:t>
              </a:r>
              <a:endParaRPr lang="fr-FR" sz="3600" b="1" dirty="0">
                <a:latin typeface="Montserrat SemiBold"/>
              </a:endParaRPr>
            </a:p>
          </p:txBody>
        </p:sp>
      </p:grp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0BE38EE-9CDC-21AB-E8B4-AC74E11EDE01}"/>
              </a:ext>
            </a:extLst>
          </p:cNvPr>
          <p:cNvSpPr>
            <a:spLocks noGrp="1"/>
          </p:cNvSpPr>
          <p:nvPr/>
        </p:nvSpPr>
        <p:spPr>
          <a:xfrm>
            <a:off x="11743266" y="6591027"/>
            <a:ext cx="334904" cy="346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5850A86D-5DFB-12B5-2D4F-9087DCFD89E9}"/>
              </a:ext>
            </a:extLst>
          </p:cNvPr>
          <p:cNvSpPr>
            <a:spLocks noGrp="1"/>
          </p:cNvSpPr>
          <p:nvPr/>
        </p:nvSpPr>
        <p:spPr>
          <a:xfrm>
            <a:off x="7848600" y="660043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err="1">
                <a:solidFill>
                  <a:schemeClr val="bg1"/>
                </a:solidFill>
              </a:rPr>
              <a:t>réservés</a:t>
            </a:r>
            <a:endParaRPr lang="en-US" sz="90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011489F8-2C7B-A063-475B-7D0FC07225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241568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0062254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531760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65088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33D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Capacity</a:t>
                      </a:r>
                    </a:p>
                  </a:txBody>
                  <a:tcPr>
                    <a:solidFill>
                      <a:srgbClr val="033D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Est. Annual Production</a:t>
                      </a:r>
                    </a:p>
                  </a:txBody>
                  <a:tcPr>
                    <a:solidFill>
                      <a:srgbClr val="033D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37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A. Rooftop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4.1 - 5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5.2 - 5.7 GWh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48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B. Carport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2.81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 GWh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2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46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36C7-6618-92F8-9F9A-98A8FEDF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1539D19-C17B-9484-0C1B-04B79101A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65654" cy="69611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6965A-0F1D-C757-AA39-9607E31321B8}"/>
              </a:ext>
            </a:extLst>
          </p:cNvPr>
          <p:cNvSpPr/>
          <p:nvPr/>
        </p:nvSpPr>
        <p:spPr>
          <a:xfrm>
            <a:off x="81616" y="1188131"/>
            <a:ext cx="12275140" cy="50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AA321-ADD5-64A2-D325-797AFD7A77D5}"/>
              </a:ext>
            </a:extLst>
          </p:cNvPr>
          <p:cNvSpPr/>
          <p:nvPr/>
        </p:nvSpPr>
        <p:spPr>
          <a:xfrm>
            <a:off x="263236" y="6373091"/>
            <a:ext cx="290946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4DBA4-6729-CEA8-42EB-04027A916D34}"/>
              </a:ext>
            </a:extLst>
          </p:cNvPr>
          <p:cNvGrpSpPr/>
          <p:nvPr/>
        </p:nvGrpSpPr>
        <p:grpSpPr>
          <a:xfrm>
            <a:off x="-4441" y="366797"/>
            <a:ext cx="5687784" cy="817426"/>
            <a:chOff x="-4441" y="366797"/>
            <a:chExt cx="5076303" cy="817426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34A1FF60-D850-BE3F-01BF-7C7F59F67D2D}"/>
                </a:ext>
              </a:extLst>
            </p:cNvPr>
            <p:cNvSpPr/>
            <p:nvPr/>
          </p:nvSpPr>
          <p:spPr>
            <a:xfrm rot="10800000">
              <a:off x="4186295" y="370702"/>
              <a:ext cx="885567" cy="803189"/>
            </a:xfrm>
            <a:prstGeom prst="triangle">
              <a:avLst/>
            </a:prstGeom>
            <a:solidFill>
              <a:srgbClr val="043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EDD164-2077-9E22-6A4A-D9E65AD8592D}"/>
                </a:ext>
              </a:extLst>
            </p:cNvPr>
            <p:cNvSpPr/>
            <p:nvPr/>
          </p:nvSpPr>
          <p:spPr>
            <a:xfrm>
              <a:off x="-4441" y="366797"/>
              <a:ext cx="4621040" cy="817426"/>
            </a:xfrm>
            <a:prstGeom prst="rect">
              <a:avLst/>
            </a:prstGeom>
            <a:solidFill>
              <a:srgbClr val="033D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3600" b="1" dirty="0">
                  <a:latin typeface="Montserrat SemiBold"/>
                </a:rPr>
                <a:t>  A. </a:t>
              </a:r>
              <a:r>
                <a:rPr lang="fr-FR" sz="3600" b="1" dirty="0" err="1">
                  <a:latin typeface="Montserrat SemiBold"/>
                </a:rPr>
                <a:t>Rooftop</a:t>
              </a:r>
              <a:endParaRPr lang="fr-FR" sz="3600" b="1" dirty="0">
                <a:latin typeface="Montserrat SemiBold"/>
              </a:endParaRPr>
            </a:p>
          </p:txBody>
        </p:sp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7CF050D-FB40-5156-381C-4DAD8BCD070A}"/>
              </a:ext>
            </a:extLst>
          </p:cNvPr>
          <p:cNvSpPr>
            <a:spLocks noGrp="1"/>
          </p:cNvSpPr>
          <p:nvPr/>
        </p:nvSpPr>
        <p:spPr>
          <a:xfrm>
            <a:off x="11743266" y="6591027"/>
            <a:ext cx="334904" cy="346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034C80F6-0362-3E7A-8EAB-2BE76FD19394}"/>
              </a:ext>
            </a:extLst>
          </p:cNvPr>
          <p:cNvSpPr>
            <a:spLocks noGrp="1"/>
          </p:cNvSpPr>
          <p:nvPr/>
        </p:nvSpPr>
        <p:spPr>
          <a:xfrm>
            <a:off x="7848600" y="660043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err="1">
                <a:solidFill>
                  <a:schemeClr val="bg1"/>
                </a:solidFill>
              </a:rPr>
              <a:t>réservés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49F6B3-62EE-CEDA-96EC-E9B3C65B99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System Capacity: 4.1 - 5 MW</a:t>
            </a:r>
          </a:p>
          <a:p>
            <a:r>
              <a:rPr lang="en-US"/>
              <a:t>Est. Annual Output: 5.2 - 5.7 GWh</a:t>
            </a:r>
          </a:p>
          <a:p>
            <a:endParaRPr lang="en-US" dirty="0"/>
          </a:p>
        </p:txBody>
      </p:sp>
      <p:pic>
        <p:nvPicPr>
          <p:cNvPr id="10" name="Content Placeholder 4" descr="An aerial view of a building&#10;&#10;AI-generated content may be incorrect.">
            <a:extLst>
              <a:ext uri="{FF2B5EF4-FFF2-40B4-BE49-F238E27FC236}">
                <a16:creationId xmlns:a16="http://schemas.microsoft.com/office/drawing/2014/main" id="{73680760-D63B-75F4-DE7E-3C96FBE8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441" y="596230"/>
            <a:ext cx="4366315" cy="59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9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7BF30-DCE9-D219-9B19-0E3C5199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40BE47-0A2B-0486-3BE9-D80508067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65654" cy="69611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32DB1B-35CF-5901-97B3-A1B5FAC74991}"/>
              </a:ext>
            </a:extLst>
          </p:cNvPr>
          <p:cNvSpPr/>
          <p:nvPr/>
        </p:nvSpPr>
        <p:spPr>
          <a:xfrm>
            <a:off x="81616" y="1188131"/>
            <a:ext cx="12275140" cy="50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29FE5-ACF9-7534-F706-82B4C2B509CC}"/>
              </a:ext>
            </a:extLst>
          </p:cNvPr>
          <p:cNvSpPr/>
          <p:nvPr/>
        </p:nvSpPr>
        <p:spPr>
          <a:xfrm>
            <a:off x="263236" y="6373091"/>
            <a:ext cx="290946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3BF8CE-6713-43EC-B007-D630BA117AA0}"/>
              </a:ext>
            </a:extLst>
          </p:cNvPr>
          <p:cNvGrpSpPr/>
          <p:nvPr/>
        </p:nvGrpSpPr>
        <p:grpSpPr>
          <a:xfrm>
            <a:off x="-4441" y="366797"/>
            <a:ext cx="6835487" cy="817426"/>
            <a:chOff x="-4441" y="366797"/>
            <a:chExt cx="5076303" cy="817426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10C5CD42-9CB7-7007-CAD5-752D57C12097}"/>
                </a:ext>
              </a:extLst>
            </p:cNvPr>
            <p:cNvSpPr/>
            <p:nvPr/>
          </p:nvSpPr>
          <p:spPr>
            <a:xfrm rot="10800000">
              <a:off x="4186295" y="370702"/>
              <a:ext cx="885567" cy="803189"/>
            </a:xfrm>
            <a:prstGeom prst="triangle">
              <a:avLst/>
            </a:prstGeom>
            <a:solidFill>
              <a:srgbClr val="043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533BE-18E6-5864-0B68-66C737E83295}"/>
                </a:ext>
              </a:extLst>
            </p:cNvPr>
            <p:cNvSpPr/>
            <p:nvPr/>
          </p:nvSpPr>
          <p:spPr>
            <a:xfrm>
              <a:off x="-4441" y="366797"/>
              <a:ext cx="4621040" cy="817426"/>
            </a:xfrm>
            <a:prstGeom prst="rect">
              <a:avLst/>
            </a:prstGeom>
            <a:solidFill>
              <a:srgbClr val="033D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3600" b="1" dirty="0">
                  <a:latin typeface="Montserrat SemiBold"/>
                </a:rPr>
                <a:t>  B.   Carports</a:t>
              </a:r>
            </a:p>
          </p:txBody>
        </p:sp>
      </p:grp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B5427F-4138-BCC8-3CE2-6918E7492986}"/>
              </a:ext>
            </a:extLst>
          </p:cNvPr>
          <p:cNvSpPr>
            <a:spLocks noGrp="1"/>
          </p:cNvSpPr>
          <p:nvPr/>
        </p:nvSpPr>
        <p:spPr>
          <a:xfrm>
            <a:off x="11743266" y="6591027"/>
            <a:ext cx="334904" cy="346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73F3EBEA-A0A4-5A4D-61F6-BABCA7BAE817}"/>
              </a:ext>
            </a:extLst>
          </p:cNvPr>
          <p:cNvSpPr>
            <a:spLocks noGrp="1"/>
          </p:cNvSpPr>
          <p:nvPr/>
        </p:nvSpPr>
        <p:spPr>
          <a:xfrm>
            <a:off x="7848600" y="660043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err="1">
                <a:solidFill>
                  <a:schemeClr val="bg1"/>
                </a:solidFill>
              </a:rPr>
              <a:t>réservés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ACF4FA-B5B1-C583-A276-2A7D45BCFB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2.81 MW Output</a:t>
            </a:r>
          </a:p>
          <a:p>
            <a:r>
              <a:rPr lang="en-US"/>
              <a:t>Est. Annual Capacity: 3.6 GWh</a:t>
            </a:r>
            <a:endParaRPr lang="en-US" dirty="0"/>
          </a:p>
        </p:txBody>
      </p:sp>
      <p:pic>
        <p:nvPicPr>
          <p:cNvPr id="10" name="Content Placeholder 7" descr="An aerial view of a building&#10;&#10;AI-generated content may be incorrect.">
            <a:extLst>
              <a:ext uri="{FF2B5EF4-FFF2-40B4-BE49-F238E27FC236}">
                <a16:creationId xmlns:a16="http://schemas.microsoft.com/office/drawing/2014/main" id="{CE2AE40D-9037-54ED-F58A-317832F5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45" y="782606"/>
            <a:ext cx="4576511" cy="58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4356-B44E-5BED-D50A-4C9887AE1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C4C512-A1DA-0806-1DD3-C9A806729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65654" cy="696111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A635A2-8097-3086-7355-960E01EBE310}"/>
              </a:ext>
            </a:extLst>
          </p:cNvPr>
          <p:cNvSpPr/>
          <p:nvPr/>
        </p:nvSpPr>
        <p:spPr>
          <a:xfrm>
            <a:off x="81616" y="1188131"/>
            <a:ext cx="12275140" cy="50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EE47F1-9BA9-EC5C-0024-35F550BF3076}"/>
              </a:ext>
            </a:extLst>
          </p:cNvPr>
          <p:cNvSpPr/>
          <p:nvPr/>
        </p:nvSpPr>
        <p:spPr>
          <a:xfrm>
            <a:off x="263236" y="6373091"/>
            <a:ext cx="290946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FD2BE0-47E1-281B-DC1E-FABD9F927D3C}"/>
              </a:ext>
            </a:extLst>
          </p:cNvPr>
          <p:cNvGrpSpPr/>
          <p:nvPr/>
        </p:nvGrpSpPr>
        <p:grpSpPr>
          <a:xfrm>
            <a:off x="-4441" y="366797"/>
            <a:ext cx="7522227" cy="817426"/>
            <a:chOff x="-4441" y="366797"/>
            <a:chExt cx="5076303" cy="817426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9AD94734-4DAB-897B-7E14-E6743115F4B3}"/>
                </a:ext>
              </a:extLst>
            </p:cNvPr>
            <p:cNvSpPr/>
            <p:nvPr/>
          </p:nvSpPr>
          <p:spPr>
            <a:xfrm rot="10800000">
              <a:off x="4186295" y="370702"/>
              <a:ext cx="885567" cy="803189"/>
            </a:xfrm>
            <a:prstGeom prst="triangle">
              <a:avLst/>
            </a:prstGeom>
            <a:solidFill>
              <a:srgbClr val="043E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677F3-F8E7-978C-F1CF-20AE02952C2A}"/>
                </a:ext>
              </a:extLst>
            </p:cNvPr>
            <p:cNvSpPr/>
            <p:nvPr/>
          </p:nvSpPr>
          <p:spPr>
            <a:xfrm>
              <a:off x="-4441" y="366797"/>
              <a:ext cx="4621040" cy="817426"/>
            </a:xfrm>
            <a:prstGeom prst="rect">
              <a:avLst/>
            </a:prstGeom>
            <a:solidFill>
              <a:srgbClr val="033D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3600" b="1" dirty="0">
                  <a:latin typeface="Montserrat SemiBold"/>
                </a:rPr>
                <a:t>  </a:t>
              </a:r>
              <a:r>
                <a:rPr lang="fr-FR" sz="3600" b="1" dirty="0" err="1">
                  <a:latin typeface="Montserrat SemiBold"/>
                </a:rPr>
                <a:t>Other</a:t>
              </a:r>
              <a:r>
                <a:rPr lang="fr-FR" sz="3600" b="1" dirty="0">
                  <a:latin typeface="Montserrat SemiBold"/>
                </a:rPr>
                <a:t> </a:t>
              </a:r>
              <a:r>
                <a:rPr lang="fr-FR" sz="3600" b="1" dirty="0" err="1">
                  <a:latin typeface="Montserrat SemiBold"/>
                </a:rPr>
                <a:t>Opportunities</a:t>
              </a:r>
              <a:endParaRPr lang="fr-FR" sz="3600" b="1" dirty="0">
                <a:latin typeface="Montserrat SemiBold"/>
              </a:endParaRPr>
            </a:p>
          </p:txBody>
        </p:sp>
      </p:grp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50C52B6-20B5-BD62-8D16-8A59A00967BF}"/>
              </a:ext>
            </a:extLst>
          </p:cNvPr>
          <p:cNvSpPr>
            <a:spLocks noGrp="1"/>
          </p:cNvSpPr>
          <p:nvPr/>
        </p:nvSpPr>
        <p:spPr>
          <a:xfrm>
            <a:off x="11628080" y="6599887"/>
            <a:ext cx="450090" cy="36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BAEC1D1C-437E-47F4-E2D9-165D68613507}"/>
              </a:ext>
            </a:extLst>
          </p:cNvPr>
          <p:cNvSpPr>
            <a:spLocks noGrp="1"/>
          </p:cNvSpPr>
          <p:nvPr/>
        </p:nvSpPr>
        <p:spPr>
          <a:xfrm>
            <a:off x="7848600" y="660043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err="1">
                <a:solidFill>
                  <a:schemeClr val="bg1"/>
                </a:solidFill>
              </a:rPr>
              <a:t>réservés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AF44A70-FD50-18C5-1C93-E93B35EE82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Potential: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Battery storage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Winter load-shifting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Would require 12 to 24 months </a:t>
            </a:r>
            <a:r>
              <a:rPr lang="en-US" i="1"/>
              <a:t>per hour </a:t>
            </a:r>
            <a:r>
              <a:rPr lang="en-US"/>
              <a:t>energy consumption to understand load profiles and price out opportunities</a:t>
            </a:r>
          </a:p>
          <a:p>
            <a:pPr lvl="1"/>
            <a:r>
              <a:rPr lang="en-US"/>
              <a:t>(available on Hydro Québec’s Online Espace Client)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0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D8AB95-6DC4-579B-A5EB-E5E45822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8"/>
            <a:ext cx="12194163" cy="6856782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0D2CC4E-9F90-D63E-2931-7A4A1D9C0C9F}"/>
              </a:ext>
            </a:extLst>
          </p:cNvPr>
          <p:cNvSpPr>
            <a:spLocks noGrp="1"/>
          </p:cNvSpPr>
          <p:nvPr/>
        </p:nvSpPr>
        <p:spPr>
          <a:xfrm>
            <a:off x="11610360" y="6599887"/>
            <a:ext cx="467810" cy="36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dirty="0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6A2EA-7DC8-AA4B-A673-A70A417C4859}"/>
              </a:ext>
            </a:extLst>
          </p:cNvPr>
          <p:cNvSpPr>
            <a:spLocks noGrp="1"/>
          </p:cNvSpPr>
          <p:nvPr/>
        </p:nvSpPr>
        <p:spPr>
          <a:xfrm>
            <a:off x="7848600" y="660043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CONFIDENTIEL - kWh Québec inc. © 2025 Tous droits </a:t>
            </a:r>
            <a:r>
              <a:rPr lang="en-US" sz="900" err="1">
                <a:solidFill>
                  <a:schemeClr val="bg1"/>
                </a:solidFill>
              </a:rPr>
              <a:t>réservés</a:t>
            </a:r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1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99ed7f-6fa1-402d-9d4a-3f04942274df" xsi:nil="true"/>
    <lcf76f155ced4ddcb4097134ff3c332f xmlns="18d0677f-153c-436c-bd7f-ad82ad9c6f0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BFF0D2D5121847A690A530FDC4D9FD" ma:contentTypeVersion="11" ma:contentTypeDescription="Create a new document." ma:contentTypeScope="" ma:versionID="0ee805ab2450d66087600b11e6297bc5">
  <xsd:schema xmlns:xsd="http://www.w3.org/2001/XMLSchema" xmlns:xs="http://www.w3.org/2001/XMLSchema" xmlns:p="http://schemas.microsoft.com/office/2006/metadata/properties" xmlns:ns2="18d0677f-153c-436c-bd7f-ad82ad9c6f0e" xmlns:ns3="c299ed7f-6fa1-402d-9d4a-3f04942274df" targetNamespace="http://schemas.microsoft.com/office/2006/metadata/properties" ma:root="true" ma:fieldsID="efce0825cebf1cca695e822826b8cb69" ns2:_="" ns3:_="">
    <xsd:import namespace="18d0677f-153c-436c-bd7f-ad82ad9c6f0e"/>
    <xsd:import namespace="c299ed7f-6fa1-402d-9d4a-3f04942274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d0677f-153c-436c-bd7f-ad82ad9c6f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60bb8f9-8d7c-48b8-86a5-c832f81b6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9ed7f-6fa1-402d-9d4a-3f04942274d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53eeafd-76d1-4712-aba9-3917ed05767a}" ma:internalName="TaxCatchAll" ma:showField="CatchAllData" ma:web="c299ed7f-6fa1-402d-9d4a-3f04942274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96ACA0-1DCB-4BA3-BC34-78579564F6FD}">
  <ds:schemaRefs>
    <ds:schemaRef ds:uri="http://purl.org/dc/dcmitype/"/>
    <ds:schemaRef ds:uri="c299ed7f-6fa1-402d-9d4a-3f04942274df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8d0677f-153c-436c-bd7f-ad82ad9c6f0e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3FFA09-D183-4DB9-BEDF-0AA89B2FAD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d0677f-153c-436c-bd7f-ad82ad9c6f0e"/>
    <ds:schemaRef ds:uri="c299ed7f-6fa1-402d-9d4a-3f04942274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B993CE-60A7-4068-B48A-6E76FCB0C0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196</Words>
  <Application>Microsoft Macintosh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Courier New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Marc-André La Barre</cp:lastModifiedBy>
  <cp:revision>57</cp:revision>
  <dcterms:created xsi:type="dcterms:W3CDTF">2025-10-05T20:59:15Z</dcterms:created>
  <dcterms:modified xsi:type="dcterms:W3CDTF">2025-10-10T19:08:35Z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0x0101005CBFF0D2D5121847A690A530FDC4D9FD</vt:lpwstr>
  </property>
  <property fmtid="{D5CDD505-2E9C-101B-9397-08002B2CF9AE}" pid="3" name="MediaServiceImageTags">
    <vt:lpwstr/>
  </property>
  <property fmtid="{D5CDD505-2E9C-101B-9397-08002B2CF9AE}" pid="4" name="Order">
    <vt:r8>52700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